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534" r:id="rId2"/>
    <p:sldId id="3571" r:id="rId3"/>
    <p:sldId id="3546" r:id="rId4"/>
    <p:sldId id="3538" r:id="rId5"/>
    <p:sldId id="3490" r:id="rId6"/>
    <p:sldId id="3539" r:id="rId7"/>
    <p:sldId id="3540" r:id="rId8"/>
    <p:sldId id="3559" r:id="rId9"/>
    <p:sldId id="3565" r:id="rId10"/>
    <p:sldId id="3560" r:id="rId11"/>
    <p:sldId id="3542" r:id="rId12"/>
    <p:sldId id="3512" r:id="rId13"/>
    <p:sldId id="3544" r:id="rId14"/>
    <p:sldId id="3545" r:id="rId15"/>
    <p:sldId id="3561" r:id="rId16"/>
    <p:sldId id="3567" r:id="rId17"/>
    <p:sldId id="3570" r:id="rId18"/>
    <p:sldId id="3568" r:id="rId19"/>
    <p:sldId id="354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5375" userDrawn="1">
          <p15:clr>
            <a:srgbClr val="A4A3A4"/>
          </p15:clr>
        </p15:guide>
        <p15:guide id="21" orient="horz" userDrawn="1">
          <p15:clr>
            <a:srgbClr val="A4A3A4"/>
          </p15:clr>
        </p15:guide>
        <p15:guide id="22" pos="385" userDrawn="1">
          <p15:clr>
            <a:srgbClr val="A4A3A4"/>
          </p15:clr>
        </p15:guide>
        <p15:guide id="23" pos="2880" userDrawn="1">
          <p15:clr>
            <a:srgbClr val="A4A3A4"/>
          </p15:clr>
        </p15:guide>
        <p15:guide id="26" orient="horz" pos="3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FF"/>
    <a:srgbClr val="C6EFFF"/>
    <a:srgbClr val="0432FF"/>
    <a:srgbClr val="A6E9FF"/>
    <a:srgbClr val="FFF500"/>
    <a:srgbClr val="8FD6FF"/>
    <a:srgbClr val="FFBDFF"/>
    <a:srgbClr val="FFE200"/>
    <a:srgbClr val="A6F6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 autoAdjust="0"/>
    <p:restoredTop sz="86117"/>
  </p:normalViewPr>
  <p:slideViewPr>
    <p:cSldViewPr snapToGrid="0" snapToObjects="1">
      <p:cViewPr varScale="1">
        <p:scale>
          <a:sx n="293" d="100"/>
          <a:sy n="293" d="100"/>
        </p:scale>
        <p:origin x="3192" y="200"/>
      </p:cViewPr>
      <p:guideLst>
        <p:guide pos="5375"/>
        <p:guide orient="horz"/>
        <p:guide pos="385"/>
        <p:guide pos="2880"/>
        <p:guide orient="horz" pos="32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3312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37885-BE93-7543-ABCB-024935757101}" type="datetimeFigureOut">
              <a:rPr lang="en-US" smtClean="0"/>
              <a:t>8/26/23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08E66-91F2-B54A-A287-4CB355E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8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6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1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KR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6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6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5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6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1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08E66-91F2-B54A-A287-4CB355E5D0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6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88F5-C687-CD45-BE58-D141ADAC7A14}" type="datetimeFigureOut">
              <a:rPr lang="en-US" smtClean="0"/>
              <a:pPr/>
              <a:t>8/26/23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7864-4EF6-094E-BB2E-34BFFE51E1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F9BE434-F93C-7EF6-B640-97294256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" y="0"/>
            <a:ext cx="9103362" cy="5143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-20590" y="226234"/>
            <a:ext cx="9123952" cy="4416081"/>
          </a:xfrm>
          <a:prstGeom prst="rect">
            <a:avLst/>
          </a:prstGeom>
          <a:noFill/>
          <a:ln w="0">
            <a:noFill/>
          </a:ln>
        </p:spPr>
        <p:txBody>
          <a:bodyPr wrap="square" t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600"/>
              </a:spcAft>
            </a:pPr>
            <a:r>
              <a:rPr lang="en-US" sz="100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an ESTJ </a:t>
            </a:r>
          </a:p>
          <a:p>
            <a:pPr algn="ctr">
              <a:lnSpc>
                <a:spcPct val="120000"/>
              </a:lnSpc>
            </a:pPr>
            <a:r>
              <a:rPr lang="en-US" sz="100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Extrovert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03ECB-55BD-1C60-CBA3-CC662289B2FE}"/>
              </a:ext>
            </a:extLst>
          </p:cNvPr>
          <p:cNvSpPr txBox="1"/>
          <p:nvPr/>
        </p:nvSpPr>
        <p:spPr>
          <a:xfrm>
            <a:off x="-438912" y="-137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945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White water rafting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98659-78A4-B346-8247-3524E72F93B0}"/>
              </a:ext>
            </a:extLst>
          </p:cNvPr>
          <p:cNvSpPr txBox="1"/>
          <p:nvPr/>
        </p:nvSpPr>
        <p:spPr>
          <a:xfrm>
            <a:off x="4944533" y="1209821"/>
            <a:ext cx="3919790" cy="289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Some people are scared of the water, but not me.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I like the water and the added danger of white water.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We usually go near Cheunchon. It's easy access, and the rafting company has everything.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23DE7-6E9C-52CF-8F25-FC761320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821"/>
            <a:ext cx="4661065" cy="34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16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Myriad Pro" panose="020B0503030403020204" pitchFamily="34" charset="0"/>
              </a:rPr>
              <a:t>Jogging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908D5-98C9-6B4E-81B0-9824512D3E16}"/>
              </a:ext>
            </a:extLst>
          </p:cNvPr>
          <p:cNvSpPr txBox="1"/>
          <p:nvPr/>
        </p:nvSpPr>
        <p:spPr>
          <a:xfrm>
            <a:off x="4719107" y="1279671"/>
            <a:ext cx="4231217" cy="323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I was on the track team in high school and so I was in great shape.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That's when I started jogging. I jog about 10 miles a week, on Tuesday and Thursday morning.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For me, jogging is like meditation, an I get to sightsee. I like jogging because it relieves stress.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AD3AE-F28B-4348-E2EB-F7EBFCE26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48" y="1279671"/>
            <a:ext cx="4134031" cy="34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B6D94-CFBA-C14F-A72F-889871CC4E52}"/>
              </a:ext>
            </a:extLst>
          </p:cNvPr>
          <p:cNvSpPr txBox="1"/>
          <p:nvPr/>
        </p:nvSpPr>
        <p:spPr>
          <a:xfrm>
            <a:off x="853673" y="168469"/>
            <a:ext cx="74366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Myriad Pro" panose="020B0503030403020204" pitchFamily="34" charset="0"/>
              </a:rPr>
              <a:t>3 Weekend Warrior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FC38C-1DFC-E4AC-C85A-5F6683C5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76" y="1420033"/>
            <a:ext cx="6716843" cy="37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Myriad Pro" panose="020B0503030403020204" pitchFamily="34" charset="0"/>
              </a:rPr>
              <a:t>Friday after class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F9301-F326-FF40-96F8-0FB4769FB7DC}"/>
              </a:ext>
            </a:extLst>
          </p:cNvPr>
          <p:cNvSpPr txBox="1"/>
          <p:nvPr/>
        </p:nvSpPr>
        <p:spPr>
          <a:xfrm>
            <a:off x="4810653" y="1216171"/>
            <a:ext cx="3750734" cy="323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After class we have our English club meeting, then I meet my boyfriend in Myongdong.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We walk around and eat food on a stick, and watch the street performers.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I usually take the last subway home.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3DC30-07F6-712B-8260-4D0EFA72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8" y="1216171"/>
            <a:ext cx="4257304" cy="37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0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Saturday night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947B8-90B9-1D40-B7D5-DB669AD50797}"/>
              </a:ext>
            </a:extLst>
          </p:cNvPr>
          <p:cNvSpPr txBox="1"/>
          <p:nvPr/>
        </p:nvSpPr>
        <p:spPr>
          <a:xfrm>
            <a:off x="5046132" y="1250036"/>
            <a:ext cx="3818467" cy="289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Saturday night is couple night, quality time with my boyfriend.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We go to BHC and get beer by the pitcher.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They have a big screen TV and show soccer games or Korean girl group videos, like Blackpink.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24C35-C463-926A-B69D-F203863AC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50035"/>
            <a:ext cx="4849767" cy="32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CF8399-AD9E-BD4F-53BD-991BDC9C6B4D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Sunday morning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AFC80-6DB2-5DB0-9ED0-61733F395941}"/>
              </a:ext>
            </a:extLst>
          </p:cNvPr>
          <p:cNvSpPr txBox="1"/>
          <p:nvPr/>
        </p:nvSpPr>
        <p:spPr>
          <a:xfrm>
            <a:off x="4944533" y="1209821"/>
            <a:ext cx="3750734" cy="323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I party late so I sleep late. My parents got to church so I have the whole house to myself.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After lunch I meet my boyfriend at we go walking along the Han River.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Sunday night I cram get ready for the next week.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1828A-722D-D275-D3C1-09BA1ACBC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9" y="1209821"/>
            <a:ext cx="4544545" cy="35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1483601"/>
            <a:ext cx="7921625" cy="1375761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b="1" spc="300" dirty="0">
                <a:solidFill>
                  <a:schemeClr val="bg1"/>
                </a:solidFill>
                <a:latin typeface="+mj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0155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669390-F622-0F87-2432-592C19BADC02}"/>
              </a:ext>
            </a:extLst>
          </p:cNvPr>
          <p:cNvSpPr txBox="1"/>
          <p:nvPr/>
        </p:nvSpPr>
        <p:spPr>
          <a:xfrm>
            <a:off x="475482" y="484188"/>
            <a:ext cx="8193036" cy="398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I'm a people person. I belong to three clubs and I'm the president of two. </a:t>
            </a:r>
          </a:p>
          <a:p>
            <a:pPr marL="514350" indent="-514350">
              <a:lnSpc>
                <a:spcPct val="11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My whole family loves the outdoors, especially my father. He's a real country boy and I got my love of the outdoors from him. 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I'm a social butterfly. On the weekends I'm always on the go. 24-7. I'm spontaneous. </a:t>
            </a:r>
          </a:p>
        </p:txBody>
      </p:sp>
    </p:spTree>
    <p:extLst>
      <p:ext uri="{BB962C8B-B14F-4D97-AF65-F5344CB8AC3E}">
        <p14:creationId xmlns:p14="http://schemas.microsoft.com/office/powerpoint/2010/main" val="210356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A1F73-4606-DF8D-756F-6B56F6E86D39}"/>
              </a:ext>
            </a:extLst>
          </p:cNvPr>
          <p:cNvSpPr txBox="1"/>
          <p:nvPr/>
        </p:nvSpPr>
        <p:spPr>
          <a:xfrm>
            <a:off x="1492007" y="668094"/>
            <a:ext cx="6159985" cy="328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</a:rPr>
              <a:t>Thus, I'm</a:t>
            </a:r>
          </a:p>
          <a:p>
            <a:pPr marL="747713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a Joiner </a:t>
            </a:r>
          </a:p>
          <a:p>
            <a:pPr marL="747713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an Outdoors Person</a:t>
            </a:r>
          </a:p>
          <a:p>
            <a:pPr marL="747713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a Weekend Warrior </a:t>
            </a:r>
          </a:p>
        </p:txBody>
      </p:sp>
    </p:spTree>
    <p:extLst>
      <p:ext uri="{BB962C8B-B14F-4D97-AF65-F5344CB8AC3E}">
        <p14:creationId xmlns:p14="http://schemas.microsoft.com/office/powerpoint/2010/main" val="2504169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B8293-C9BC-C97B-8B94-0F3EBA0FD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0" y="0"/>
            <a:ext cx="9103362" cy="5143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0" y="88730"/>
            <a:ext cx="9123952" cy="4966039"/>
          </a:xfrm>
          <a:prstGeom prst="rect">
            <a:avLst/>
          </a:prstGeom>
          <a:noFill/>
          <a:ln w="0">
            <a:noFill/>
          </a:ln>
        </p:spPr>
        <p:txBody>
          <a:bodyPr wrap="square" t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600"/>
              </a:spcAft>
            </a:pPr>
            <a:r>
              <a:rPr lang="en-US" sz="115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Myriad Pro" panose="020B0503030403020204" pitchFamily="34" charset="0"/>
              </a:rPr>
              <a:t>I'm an</a:t>
            </a:r>
          </a:p>
          <a:p>
            <a:pPr algn="ctr">
              <a:lnSpc>
                <a:spcPct val="120000"/>
              </a:lnSpc>
            </a:pPr>
            <a:r>
              <a:rPr lang="en-US" sz="115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Myriad Pro" panose="020B0503030403020204" pitchFamily="34" charset="0"/>
              </a:rPr>
              <a:t>EXTROVERT</a:t>
            </a:r>
          </a:p>
        </p:txBody>
      </p:sp>
    </p:spTree>
    <p:extLst>
      <p:ext uri="{BB962C8B-B14F-4D97-AF65-F5344CB8AC3E}">
        <p14:creationId xmlns:p14="http://schemas.microsoft.com/office/powerpoint/2010/main" val="15961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74A9D3-8877-E24D-BC8F-63E48079347A}"/>
              </a:ext>
            </a:extLst>
          </p:cNvPr>
          <p:cNvSpPr txBox="1"/>
          <p:nvPr/>
        </p:nvSpPr>
        <p:spPr>
          <a:xfrm>
            <a:off x="611187" y="641451"/>
            <a:ext cx="7921625" cy="401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There's a saying: 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4000" b="1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clothes are your wings           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but I think personality is more important. 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My professor says that life is a sales contest, 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the product you sell is yourself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1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A1F73-4606-DF8D-756F-6B56F6E86D39}"/>
              </a:ext>
            </a:extLst>
          </p:cNvPr>
          <p:cNvSpPr txBox="1"/>
          <p:nvPr/>
        </p:nvSpPr>
        <p:spPr>
          <a:xfrm>
            <a:off x="1532416" y="38760"/>
            <a:ext cx="6159985" cy="475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b="1" dirty="0">
                <a:solidFill>
                  <a:schemeClr val="bg1"/>
                </a:solidFill>
              </a:rPr>
              <a:t>           </a:t>
            </a:r>
            <a:r>
              <a:rPr lang="en-US" sz="4800" b="1" dirty="0">
                <a:solidFill>
                  <a:schemeClr val="bg1"/>
                </a:solidFill>
              </a:rPr>
              <a:t>I'm</a:t>
            </a:r>
          </a:p>
          <a:p>
            <a:pPr marL="747713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a Joiner </a:t>
            </a:r>
          </a:p>
          <a:p>
            <a:pPr marL="747713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an Outdoors Person</a:t>
            </a:r>
          </a:p>
          <a:p>
            <a:pPr marL="747713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bg1"/>
                </a:solidFill>
              </a:rPr>
              <a:t>a Weekend Warrior 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</a:rPr>
              <a:t>Here's proof:</a:t>
            </a:r>
          </a:p>
        </p:txBody>
      </p:sp>
    </p:spTree>
    <p:extLst>
      <p:ext uri="{BB962C8B-B14F-4D97-AF65-F5344CB8AC3E}">
        <p14:creationId xmlns:p14="http://schemas.microsoft.com/office/powerpoint/2010/main" val="411231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24DE1-CBC2-A8DF-0868-E2FC81496960}"/>
              </a:ext>
            </a:extLst>
          </p:cNvPr>
          <p:cNvSpPr txBox="1"/>
          <p:nvPr/>
        </p:nvSpPr>
        <p:spPr>
          <a:xfrm>
            <a:off x="3195587" y="75486"/>
            <a:ext cx="31598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Myriad Pro" panose="020B0503030403020204" pitchFamily="34" charset="0"/>
              </a:rPr>
              <a:t>1 Joiner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60A93-E28E-EAC7-CF7A-A210269E0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356" y="1209461"/>
            <a:ext cx="6074229" cy="39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8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Computer Club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B0C98-318F-E344-8789-2FC7C309C251}"/>
              </a:ext>
            </a:extLst>
          </p:cNvPr>
          <p:cNvSpPr txBox="1"/>
          <p:nvPr/>
        </p:nvSpPr>
        <p:spPr>
          <a:xfrm>
            <a:off x="5290608" y="1209821"/>
            <a:ext cx="3750734" cy="302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This is my favorite club, because of the: </a:t>
            </a:r>
          </a:p>
          <a:p>
            <a:pPr marL="342900" indent="-34290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Members</a:t>
            </a:r>
          </a:p>
          <a:p>
            <a:pPr marL="342900" indent="-34290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Technology</a:t>
            </a:r>
          </a:p>
          <a:p>
            <a:pPr marL="342900" indent="-34290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Computer Animation</a:t>
            </a:r>
          </a:p>
          <a:p>
            <a:pPr marL="342900" indent="-34290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Advisor professor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4CCB2-4497-B211-340E-9FC2BCFB9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67" y="1209821"/>
            <a:ext cx="4396338" cy="35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English</a:t>
            </a:r>
            <a:r>
              <a:rPr lang="en-US" sz="4800" b="1" dirty="0">
                <a:latin typeface="Myriad Pro" panose="020B0503030403020204" pitchFamily="34" charset="0"/>
              </a:rPr>
              <a:t>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59675-F7AB-B045-8102-C71B22F3C7A3}"/>
              </a:ext>
            </a:extLst>
          </p:cNvPr>
          <p:cNvSpPr txBox="1"/>
          <p:nvPr/>
        </p:nvSpPr>
        <p:spPr>
          <a:xfrm>
            <a:off x="4963583" y="1227240"/>
            <a:ext cx="4024842" cy="4036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We meet every Friday after class.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There are about 20 members.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Many different majors. Mostly 1st, 2nd, and 3rd year, but only 3 or 4  seniors.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Our club room is in the media building because we watch a lot of English movies.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CD6A9-218E-692B-F632-90D832026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0946"/>
            <a:ext cx="4839973" cy="3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Myriad Pro" panose="020B0503030403020204" pitchFamily="34" charset="0"/>
              </a:rPr>
              <a:t>Volunteer </a:t>
            </a:r>
            <a:r>
              <a:rPr lang="en-US" sz="4800" b="1" dirty="0">
                <a:latin typeface="+mj-lt"/>
              </a:rPr>
              <a:t>coach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2D6EE-6F44-3843-ACD5-2D9848B187E6}"/>
              </a:ext>
            </a:extLst>
          </p:cNvPr>
          <p:cNvSpPr txBox="1"/>
          <p:nvPr/>
        </p:nvSpPr>
        <p:spPr>
          <a:xfrm>
            <a:off x="5211233" y="1206646"/>
            <a:ext cx="3750734" cy="323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The soccer team that I help coach has Koreans and the children of foreign professors.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We practice every Saturday morning at their school.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We try to speak only in English, and it's a good cultural exchange.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A5D18-4782-212E-4250-99CB126E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491"/>
            <a:ext cx="4990770" cy="34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1E72E-9E88-2E0A-AAB0-498B447962BF}"/>
              </a:ext>
            </a:extLst>
          </p:cNvPr>
          <p:cNvSpPr txBox="1"/>
          <p:nvPr/>
        </p:nvSpPr>
        <p:spPr>
          <a:xfrm>
            <a:off x="1326330" y="130835"/>
            <a:ext cx="68419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Myriad Pro" panose="020B0503030403020204" pitchFamily="34" charset="0"/>
              </a:rPr>
              <a:t>2 Outdoor person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50647-C798-E3C4-6476-90B06E5B2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417" y="1383692"/>
            <a:ext cx="6213763" cy="37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9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E9C9F-1C46-5B42-A114-942D5EF3470F}"/>
              </a:ext>
            </a:extLst>
          </p:cNvPr>
          <p:cNvSpPr txBox="1"/>
          <p:nvPr/>
        </p:nvSpPr>
        <p:spPr>
          <a:xfrm>
            <a:off x="611187" y="268661"/>
            <a:ext cx="7921625" cy="78483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Camping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0B5E0-2F0B-4A4C-A608-7572E8CB623F}"/>
              </a:ext>
            </a:extLst>
          </p:cNvPr>
          <p:cNvSpPr txBox="1"/>
          <p:nvPr/>
        </p:nvSpPr>
        <p:spPr>
          <a:xfrm>
            <a:off x="4944533" y="1209821"/>
            <a:ext cx="3750734" cy="266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My father is the outdoors type. He was in special forces in the army, and knows all about the outdoors.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 dirty="0"/>
              <a:t>I like camping because outside of the city you can see so many stars.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86F0B-7DCE-4892-770A-ACD6A6BCB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272" y="1209821"/>
            <a:ext cx="4719528" cy="31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12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25770</TotalTime>
  <Words>541</Words>
  <Application>Microsoft Macintosh PowerPoint</Application>
  <PresentationFormat>On-screen Show (16:9)</PresentationFormat>
  <Paragraphs>73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Gunther Breaux</dc:creator>
  <cp:lastModifiedBy>Gunther Breaux</cp:lastModifiedBy>
  <cp:revision>1183</cp:revision>
  <dcterms:created xsi:type="dcterms:W3CDTF">2017-08-29T03:52:12Z</dcterms:created>
  <dcterms:modified xsi:type="dcterms:W3CDTF">2023-08-26T05:26:37Z</dcterms:modified>
</cp:coreProperties>
</file>